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F9C1-1FBB-4FEC-A8B8-2E7FE61684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76A5-3529-401B-A20B-470113CA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2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rgbClr val="FF0000"/>
                </a:solidFill>
              </a:rPr>
              <a:t>Lecture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chemeClr val="accent6"/>
                </a:solidFill>
              </a:rPr>
              <a:t>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0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8" y="1080656"/>
            <a:ext cx="11894443" cy="43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1" y="360218"/>
            <a:ext cx="12039498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1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" y="651164"/>
            <a:ext cx="11887201" cy="55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" y="1884218"/>
            <a:ext cx="9481713" cy="18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4" y="512618"/>
            <a:ext cx="11568071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92036"/>
            <a:ext cx="8648209" cy="16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2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512618"/>
            <a:ext cx="11693237" cy="57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858983"/>
            <a:ext cx="11790218" cy="47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4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Lecture 4    Examples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   Examples  </dc:title>
  <dc:creator>user</dc:creator>
  <cp:lastModifiedBy>user</cp:lastModifiedBy>
  <cp:revision>1</cp:revision>
  <dcterms:created xsi:type="dcterms:W3CDTF">2018-12-30T18:44:52Z</dcterms:created>
  <dcterms:modified xsi:type="dcterms:W3CDTF">2018-12-30T18:53:54Z</dcterms:modified>
</cp:coreProperties>
</file>